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EC1E-C241-42A7-AE79-C5A916977629}" type="datetimeFigureOut">
              <a:rPr kumimoji="1" lang="ja-JP" altLang="en-US" smtClean="0"/>
              <a:t>2011/12/12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24D8-9428-47C3-8A13-8DCAA90D5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902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EC1E-C241-42A7-AE79-C5A916977629}" type="datetimeFigureOut">
              <a:rPr kumimoji="1" lang="ja-JP" altLang="en-US" smtClean="0"/>
              <a:t>2011/12/12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24D8-9428-47C3-8A13-8DCAA90D5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09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EC1E-C241-42A7-AE79-C5A916977629}" type="datetimeFigureOut">
              <a:rPr kumimoji="1" lang="ja-JP" altLang="en-US" smtClean="0"/>
              <a:t>2011/12/12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24D8-9428-47C3-8A13-8DCAA90D5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3170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EC1E-C241-42A7-AE79-C5A916977629}" type="datetimeFigureOut">
              <a:rPr kumimoji="1" lang="ja-JP" altLang="en-US" smtClean="0"/>
              <a:t>2011/12/12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24D8-9428-47C3-8A13-8DCAA90D5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3443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EC1E-C241-42A7-AE79-C5A916977629}" type="datetimeFigureOut">
              <a:rPr kumimoji="1" lang="ja-JP" altLang="en-US" smtClean="0"/>
              <a:t>2011/12/12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24D8-9428-47C3-8A13-8DCAA90D5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21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EC1E-C241-42A7-AE79-C5A916977629}" type="datetimeFigureOut">
              <a:rPr kumimoji="1" lang="ja-JP" altLang="en-US" smtClean="0"/>
              <a:t>2011/12/12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24D8-9428-47C3-8A13-8DCAA90D5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665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EC1E-C241-42A7-AE79-C5A916977629}" type="datetimeFigureOut">
              <a:rPr kumimoji="1" lang="ja-JP" altLang="en-US" smtClean="0"/>
              <a:t>2011/12/12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24D8-9428-47C3-8A13-8DCAA90D5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4458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EC1E-C241-42A7-AE79-C5A916977629}" type="datetimeFigureOut">
              <a:rPr kumimoji="1" lang="ja-JP" altLang="en-US" smtClean="0"/>
              <a:t>2011/12/12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24D8-9428-47C3-8A13-8DCAA90D5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098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EC1E-C241-42A7-AE79-C5A916977629}" type="datetimeFigureOut">
              <a:rPr kumimoji="1" lang="ja-JP" altLang="en-US" smtClean="0"/>
              <a:t>2011/12/12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24D8-9428-47C3-8A13-8DCAA90D5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540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EC1E-C241-42A7-AE79-C5A916977629}" type="datetimeFigureOut">
              <a:rPr kumimoji="1" lang="ja-JP" altLang="en-US" smtClean="0"/>
              <a:t>2011/12/12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24D8-9428-47C3-8A13-8DCAA90D5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7550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EC1E-C241-42A7-AE79-C5A916977629}" type="datetimeFigureOut">
              <a:rPr kumimoji="1" lang="ja-JP" altLang="en-US" smtClean="0"/>
              <a:t>2011/12/12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24D8-9428-47C3-8A13-8DCAA90D5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662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2EC1E-C241-42A7-AE79-C5A916977629}" type="datetimeFigureOut">
              <a:rPr kumimoji="1" lang="ja-JP" altLang="en-US" smtClean="0"/>
              <a:t>2011/12/12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924D8-9428-47C3-8A13-8DCAA90D5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691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C:\Users\Asano Atsushi\AppData\Local\Microsoft\Windows\Temporary Internet Files\Content.IE5\RRJNUXL7\MC90042315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392" y="3116044"/>
            <a:ext cx="1827886" cy="182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Asano Atsushi\AppData\Local\Microsoft\Windows\Temporary Internet Files\Content.IE5\UTDGREQE\MC90042315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392" y="3116044"/>
            <a:ext cx="1827886" cy="182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Asano Atsushi\AppData\Local\Microsoft\Windows\Temporary Internet Files\Content.IE5\E1O2RZ20\MC90042316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392" y="3116044"/>
            <a:ext cx="1827886" cy="182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Asano Atsushi\AppData\Local\Microsoft\Windows\Temporary Internet Files\Content.IE5\RRJNUXL7\MC90042317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392" y="3116044"/>
            <a:ext cx="1827886" cy="182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Asano Atsushi\AppData\Local\Microsoft\Windows\Temporary Internet Files\Content.IE5\UTDGREQE\MC900423157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392" y="3116044"/>
            <a:ext cx="1827886" cy="182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73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Asano Atsushi</dc:creator>
  <cp:lastModifiedBy>Asano Atsushi</cp:lastModifiedBy>
  <cp:revision>8</cp:revision>
  <dcterms:created xsi:type="dcterms:W3CDTF">2011-12-11T21:54:27Z</dcterms:created>
  <dcterms:modified xsi:type="dcterms:W3CDTF">2011-12-11T22:11:14Z</dcterms:modified>
</cp:coreProperties>
</file>